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58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1A5"/>
    <a:srgbClr val="FA4616"/>
    <a:srgbClr val="0026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7" autoAdjust="0"/>
    <p:restoredTop sz="94660"/>
  </p:normalViewPr>
  <p:slideViewPr>
    <p:cSldViewPr snapToGrid="0">
      <p:cViewPr varScale="1">
        <p:scale>
          <a:sx n="145" d="100"/>
          <a:sy n="145" d="100"/>
        </p:scale>
        <p:origin x="3066" y="10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0021A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raphic 31">
            <a:extLst>
              <a:ext uri="{FF2B5EF4-FFF2-40B4-BE49-F238E27FC236}">
                <a16:creationId xmlns:a16="http://schemas.microsoft.com/office/drawing/2014/main" id="{0C27732D-FEFF-EED9-DE07-869AE32B74E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2057400" y="1845258"/>
            <a:ext cx="3581400" cy="20585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9362396-D031-A10A-AF25-EB59CE88AE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854201"/>
            <a:ext cx="9144000" cy="1655762"/>
          </a:xfrm>
          <a:solidFill>
            <a:srgbClr val="0021A5"/>
          </a:solidFill>
        </p:spPr>
        <p:txBody>
          <a:bodyPr anchor="ctr">
            <a:normAutofit/>
          </a:bodyPr>
          <a:lstStyle>
            <a:lvl1pPr algn="ctr">
              <a:defRPr sz="5400" b="0">
                <a:solidFill>
                  <a:schemeClr val="bg1"/>
                </a:solidFill>
                <a:latin typeface="Anybody Expanded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C1D49F4-CDCF-70B6-31A5-AF2B2F4F1F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509983"/>
            <a:ext cx="9144000" cy="365125"/>
          </a:xfrm>
          <a:solidFill>
            <a:srgbClr val="0021A5"/>
          </a:solidFill>
        </p:spPr>
        <p:txBody>
          <a:bodyPr>
            <a:noAutofit/>
          </a:bodyPr>
          <a:lstStyle>
            <a:lvl1pPr marL="0" indent="0" algn="ctr">
              <a:buNone/>
              <a:defRPr sz="2000">
                <a:solidFill>
                  <a:srgbClr val="FA4616"/>
                </a:solidFill>
                <a:latin typeface="IBM Plex Sans" panose="020B050305020300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7A859F-3A1C-16C6-2356-A0CDF63A43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C418B-16E9-46AC-A51F-C4F3B1CC501B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D84276-DB9D-2D0E-3FA0-FA6E9F1606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E77068-8626-286F-1D47-C37430B659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4AA1D-8301-4FC8-96CE-86F32C20E283}" type="slidenum">
              <a:rPr lang="en-US" smtClean="0"/>
              <a:t>‹#›</a:t>
            </a:fld>
            <a:endParaRPr lang="en-US"/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453A5FA0-FC51-260E-CC14-BE92327973C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8726" y="5084760"/>
            <a:ext cx="4014548" cy="1180180"/>
          </a:xfrm>
          <a:prstGeom prst="rect">
            <a:avLst/>
          </a:prstGeom>
        </p:spPr>
      </p:pic>
      <p:pic>
        <p:nvPicPr>
          <p:cNvPr id="38" name="Graphic 37">
            <a:extLst>
              <a:ext uri="{FF2B5EF4-FFF2-40B4-BE49-F238E27FC236}">
                <a16:creationId xmlns:a16="http://schemas.microsoft.com/office/drawing/2014/main" id="{CEB894E5-229C-4905-1FC1-8EA77669CB2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10668000" y="1845257"/>
            <a:ext cx="3581400" cy="2058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2361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2FEFFFFA-9E87-1405-83EB-5899BCD3C1BF}"/>
              </a:ext>
            </a:extLst>
          </p:cNvPr>
          <p:cNvSpPr/>
          <p:nvPr userDrawn="1"/>
        </p:nvSpPr>
        <p:spPr>
          <a:xfrm>
            <a:off x="0" y="6138"/>
            <a:ext cx="12192000" cy="1684552"/>
          </a:xfrm>
          <a:prstGeom prst="rect">
            <a:avLst/>
          </a:prstGeom>
          <a:solidFill>
            <a:srgbClr val="FA4616"/>
          </a:solidFill>
          <a:ln>
            <a:solidFill>
              <a:srgbClr val="FA461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CB9983E6-1257-9A94-1E72-99320377270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11331852" y="828180"/>
            <a:ext cx="1501498" cy="863066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0025EDC1-F272-CEA3-2006-21DBB3B313E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V="1">
            <a:off x="11357315" y="-31995"/>
            <a:ext cx="1501498" cy="863066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9D579B46-A59D-5184-5A3F-DC5A7BFF586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666813" y="828180"/>
            <a:ext cx="1501498" cy="863066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1B24C1E3-67FF-C45C-7E1A-927EB1556A8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 flipV="1">
            <a:off x="-692912" y="-31995"/>
            <a:ext cx="1501498" cy="86306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1087659-C065-9A85-F6DD-6F40B17626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69068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DA7F7D2-F061-F5A9-18BE-0FEF73371C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C418B-16E9-46AC-A51F-C4F3B1CC501B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95344E3-9DBF-046A-8019-47F9C4B51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93F195-9860-311D-30BE-2EAB75EA8A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4AA1D-8301-4FC8-96CE-86F32C20E2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11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0021A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phic 9">
            <a:extLst>
              <a:ext uri="{FF2B5EF4-FFF2-40B4-BE49-F238E27FC236}">
                <a16:creationId xmlns:a16="http://schemas.microsoft.com/office/drawing/2014/main" id="{CD2BDBB7-C9A3-7001-5791-A11BE7BB4D4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6200000" flipV="1">
            <a:off x="9766481" y="2029607"/>
            <a:ext cx="4865932" cy="2796953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39B0AC43-A68A-0DDB-ED90-B9CF1496B9F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5400000" flipH="1" flipV="1">
            <a:off x="-2450285" y="2018219"/>
            <a:ext cx="4890166" cy="281088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78278A8-53D1-E9BA-0683-6591231190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78578"/>
            <a:ext cx="3932237" cy="1078822"/>
          </a:xfrm>
          <a:solidFill>
            <a:srgbClr val="0021A5"/>
          </a:solidFill>
        </p:spPr>
        <p:txBody>
          <a:bodyPr anchor="b"/>
          <a:lstStyle>
            <a:lvl1pPr>
              <a:defRPr sz="3200">
                <a:solidFill>
                  <a:srgbClr val="FA461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35E1F5-CD2E-0AD3-488F-CF1B917D4D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69024" cy="4873625"/>
          </a:xfrm>
          <a:solidFill>
            <a:srgbClr val="0021A5"/>
          </a:solidFill>
        </p:spPr>
        <p:txBody>
          <a:bodyPr/>
          <a:lstStyle>
            <a:lvl1pPr>
              <a:defRPr sz="3200">
                <a:solidFill>
                  <a:schemeClr val="bg1"/>
                </a:solidFill>
              </a:defRPr>
            </a:lvl1pPr>
            <a:lvl2pPr>
              <a:defRPr sz="28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39CC21-2A9E-FFFB-88B4-9A6097592E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22022"/>
          </a:xfrm>
          <a:solidFill>
            <a:srgbClr val="0021A5"/>
          </a:solidFill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FA558C-3BBD-9C3D-807F-DD8E42B6AD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C418B-16E9-46AC-A51F-C4F3B1CC501B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16E5F2-81AE-5B1E-11E8-FB4B2863A3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8DCD89-53CB-67AA-9154-B827B2B1C0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4AA1D-8301-4FC8-96CE-86F32C20E28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050E9F4-11FA-4031-2CDF-B1552634D72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0154" y="6116639"/>
            <a:ext cx="2521846" cy="741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8086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A9AF606-DE8B-3BB0-F592-C013045D9D3F}"/>
              </a:ext>
            </a:extLst>
          </p:cNvPr>
          <p:cNvSpPr/>
          <p:nvPr userDrawn="1"/>
        </p:nvSpPr>
        <p:spPr>
          <a:xfrm>
            <a:off x="0" y="6138"/>
            <a:ext cx="12192000" cy="1684552"/>
          </a:xfrm>
          <a:prstGeom prst="rect">
            <a:avLst/>
          </a:prstGeom>
          <a:solidFill>
            <a:srgbClr val="0021A5"/>
          </a:solidFill>
          <a:ln>
            <a:solidFill>
              <a:srgbClr val="0021A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523E9B7-D309-ED98-A51E-D76C4E967A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690688"/>
          </a:xfrm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C9E5F0-6AB2-CE25-F376-72898C4793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D13DA8-F7FA-5A0F-3992-C3CCF4C93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C418B-16E9-46AC-A51F-C4F3B1CC501B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E58A53-AF76-D51E-5CE1-5568C401FE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4D9459-A25C-CB52-65AE-6A8260CD1E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4AA1D-8301-4FC8-96CE-86F32C20E283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F9CBE2E3-87AC-4B0C-4EBB-CE067209154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11331852" y="828180"/>
            <a:ext cx="1501498" cy="863066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20F84A72-CD33-2F21-41BD-86D09386007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V="1">
            <a:off x="11357315" y="-31995"/>
            <a:ext cx="1501498" cy="863066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FEA14D28-2BCA-B349-860F-FC8A788D4B1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666813" y="828180"/>
            <a:ext cx="1501498" cy="863066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B3EAE523-DE42-C75B-29FE-292544866C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 flipV="1">
            <a:off x="-692912" y="-31995"/>
            <a:ext cx="1501498" cy="8630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6F10EE2-A420-1223-D549-F3DE653344B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7324" y="6176963"/>
            <a:ext cx="2255277" cy="661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48871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A9AF606-DE8B-3BB0-F592-C013045D9D3F}"/>
              </a:ext>
            </a:extLst>
          </p:cNvPr>
          <p:cNvSpPr/>
          <p:nvPr userDrawn="1"/>
        </p:nvSpPr>
        <p:spPr>
          <a:xfrm>
            <a:off x="0" y="6138"/>
            <a:ext cx="12192000" cy="1684552"/>
          </a:xfrm>
          <a:prstGeom prst="rect">
            <a:avLst/>
          </a:prstGeom>
          <a:solidFill>
            <a:srgbClr val="FA4616"/>
          </a:solidFill>
          <a:ln>
            <a:solidFill>
              <a:srgbClr val="FA461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523E9B7-D309-ED98-A51E-D76C4E967A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690688"/>
          </a:xfrm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C9E5F0-6AB2-CE25-F376-72898C4793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D13DA8-F7FA-5A0F-3992-C3CCF4C93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C418B-16E9-46AC-A51F-C4F3B1CC501B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E58A53-AF76-D51E-5CE1-5568C401FE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4D9459-A25C-CB52-65AE-6A8260CD1E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4AA1D-8301-4FC8-96CE-86F32C20E283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F9CBE2E3-87AC-4B0C-4EBB-CE067209154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11331852" y="828180"/>
            <a:ext cx="1501498" cy="863066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20F84A72-CD33-2F21-41BD-86D09386007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V="1">
            <a:off x="11357315" y="-31995"/>
            <a:ext cx="1501498" cy="863066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FEA14D28-2BCA-B349-860F-FC8A788D4B1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666813" y="828180"/>
            <a:ext cx="1501498" cy="863066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B3EAE523-DE42-C75B-29FE-292544866C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 flipV="1">
            <a:off x="-692912" y="-31995"/>
            <a:ext cx="1501498" cy="8630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6F10EE2-A420-1223-D549-F3DE653344B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7324" y="6176963"/>
            <a:ext cx="2255277" cy="661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6954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0021A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7A59898-48AE-9226-EA16-0508275CD25A}"/>
              </a:ext>
            </a:extLst>
          </p:cNvPr>
          <p:cNvSpPr/>
          <p:nvPr userDrawn="1"/>
        </p:nvSpPr>
        <p:spPr>
          <a:xfrm>
            <a:off x="0" y="2787650"/>
            <a:ext cx="12192000" cy="2762250"/>
          </a:xfrm>
          <a:prstGeom prst="rect">
            <a:avLst/>
          </a:prstGeom>
          <a:solidFill>
            <a:srgbClr val="FA461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E26107A-F83D-6E16-E7CA-63A8057C0E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709738"/>
            <a:ext cx="9150350" cy="2852737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E82BE4-68C8-BA83-AE21-B46AE293FA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24000" y="4589463"/>
            <a:ext cx="9150350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5CF3A4-B5F5-78A4-2C34-3002CFFC0A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C418B-16E9-46AC-A51F-C4F3B1CC501B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5CA0BB-3067-1C4A-32DB-CAC1AE8D7E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BE1E62-991D-DB53-D766-2897649BCF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4AA1D-8301-4FC8-96CE-86F32C20E283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12B278D9-629D-C2FF-2842-95407F3F1B6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10674349" y="2787651"/>
            <a:ext cx="4805561" cy="2762250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D3DBCACB-3FB0-088F-9015-75716770A7C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3281562" y="2787649"/>
            <a:ext cx="4805562" cy="276225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B569FA4-FF47-0A60-74F3-F8ED919A424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0154" y="6116639"/>
            <a:ext cx="2521846" cy="741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74735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BE97B9C-7B64-52D4-55AD-1E37F6350B16}"/>
              </a:ext>
            </a:extLst>
          </p:cNvPr>
          <p:cNvSpPr/>
          <p:nvPr userDrawn="1"/>
        </p:nvSpPr>
        <p:spPr>
          <a:xfrm>
            <a:off x="0" y="6138"/>
            <a:ext cx="12192000" cy="1684552"/>
          </a:xfrm>
          <a:prstGeom prst="rect">
            <a:avLst/>
          </a:prstGeom>
          <a:solidFill>
            <a:srgbClr val="0021A5"/>
          </a:solidFill>
          <a:ln>
            <a:solidFill>
              <a:srgbClr val="0021A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54AC60BA-A0C4-6ED6-3D00-D9A6AA27949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11331852" y="828180"/>
            <a:ext cx="1501498" cy="863066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EF022EA9-2B5F-5730-2CAA-D327BFC64C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V="1">
            <a:off x="11357315" y="-31995"/>
            <a:ext cx="1501498" cy="863066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EBC28C29-4285-DDCF-682F-E0C0612B35E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666813" y="828180"/>
            <a:ext cx="1501498" cy="863066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39988A00-0C46-A62C-5EC9-06D33E88F8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 flipV="1">
            <a:off x="-692912" y="-31995"/>
            <a:ext cx="1501498" cy="86306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DFB8893-2304-84DB-991C-987C2087BD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69068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12539E-C4B6-572A-DB5A-9E30D97D354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316B17-ACB7-010B-12C8-4BF3696E4C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B2B8D69-2D14-F070-E077-984CBCA8B2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C418B-16E9-46AC-A51F-C4F3B1CC501B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2594C7-7014-637A-BCB4-83958DF0EB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DFC780-1B63-C2B0-209B-0F74D8B926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4AA1D-8301-4FC8-96CE-86F32C20E2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886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BE97B9C-7B64-52D4-55AD-1E37F6350B16}"/>
              </a:ext>
            </a:extLst>
          </p:cNvPr>
          <p:cNvSpPr/>
          <p:nvPr userDrawn="1"/>
        </p:nvSpPr>
        <p:spPr>
          <a:xfrm>
            <a:off x="0" y="6138"/>
            <a:ext cx="12192000" cy="1684552"/>
          </a:xfrm>
          <a:prstGeom prst="rect">
            <a:avLst/>
          </a:prstGeom>
          <a:solidFill>
            <a:srgbClr val="FA4616"/>
          </a:solidFill>
          <a:ln>
            <a:solidFill>
              <a:srgbClr val="FA461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54AC60BA-A0C4-6ED6-3D00-D9A6AA27949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11331852" y="828180"/>
            <a:ext cx="1501498" cy="863066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EF022EA9-2B5F-5730-2CAA-D327BFC64C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V="1">
            <a:off x="11357315" y="-31995"/>
            <a:ext cx="1501498" cy="863066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EBC28C29-4285-DDCF-682F-E0C0612B35E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666813" y="828180"/>
            <a:ext cx="1501498" cy="863066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39988A00-0C46-A62C-5EC9-06D33E88F8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 flipV="1">
            <a:off x="-692912" y="-31995"/>
            <a:ext cx="1501498" cy="86306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DFB8893-2304-84DB-991C-987C2087BD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69068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12539E-C4B6-572A-DB5A-9E30D97D354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316B17-ACB7-010B-12C8-4BF3696E4C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B2B8D69-2D14-F070-E077-984CBCA8B2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C418B-16E9-46AC-A51F-C4F3B1CC501B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2594C7-7014-637A-BCB4-83958DF0EB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DFC780-1B63-C2B0-209B-0F74D8B926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4AA1D-8301-4FC8-96CE-86F32C20E2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3193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551B3A46-0B77-169D-C922-631955FB5636}"/>
              </a:ext>
            </a:extLst>
          </p:cNvPr>
          <p:cNvSpPr/>
          <p:nvPr userDrawn="1"/>
        </p:nvSpPr>
        <p:spPr>
          <a:xfrm>
            <a:off x="0" y="6138"/>
            <a:ext cx="12192000" cy="1684552"/>
          </a:xfrm>
          <a:prstGeom prst="rect">
            <a:avLst/>
          </a:prstGeom>
          <a:solidFill>
            <a:srgbClr val="0021A5"/>
          </a:solidFill>
          <a:ln>
            <a:solidFill>
              <a:srgbClr val="0021A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C705DBE7-3CFA-3465-05C1-25C213ED00D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11331852" y="828180"/>
            <a:ext cx="1501498" cy="863066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8CC64834-CCD7-AC4C-A49F-88C11F049EF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V="1">
            <a:off x="11357315" y="-31995"/>
            <a:ext cx="1501498" cy="863066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25C82AFD-AAFE-9527-78DA-44E1A9A274B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666813" y="828180"/>
            <a:ext cx="1501498" cy="863066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149B413B-31EE-22A2-C663-F4132BF0F79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 flipV="1">
            <a:off x="-692912" y="-31995"/>
            <a:ext cx="1501498" cy="86306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954EC24-4361-9DD5-C205-E09DE023F9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4351"/>
            <a:ext cx="10515600" cy="167633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4499F3-B572-4619-5C26-7C9AF533DD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FFF89F-0F3A-23A6-4E15-5542538CEE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C5D65C0-E4B6-9500-1168-9EC43EE80E1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24C8E2F-71BA-2065-27E2-AD8A06A9D2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1D8489D-8D36-253F-45B3-385189F7F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C418B-16E9-46AC-A51F-C4F3B1CC501B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28B5B11-06F5-3284-8C09-5C4011CC76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68883A0-E4D0-7521-0859-4B16B96A4E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4AA1D-8301-4FC8-96CE-86F32C20E2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7293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551B3A46-0B77-169D-C922-631955FB5636}"/>
              </a:ext>
            </a:extLst>
          </p:cNvPr>
          <p:cNvSpPr/>
          <p:nvPr userDrawn="1"/>
        </p:nvSpPr>
        <p:spPr>
          <a:xfrm>
            <a:off x="0" y="6138"/>
            <a:ext cx="12192000" cy="1684552"/>
          </a:xfrm>
          <a:prstGeom prst="rect">
            <a:avLst/>
          </a:prstGeom>
          <a:solidFill>
            <a:srgbClr val="FA4616"/>
          </a:solidFill>
          <a:ln>
            <a:solidFill>
              <a:srgbClr val="FA461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C705DBE7-3CFA-3465-05C1-25C213ED00D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11331852" y="828180"/>
            <a:ext cx="1501498" cy="863066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8CC64834-CCD7-AC4C-A49F-88C11F049EF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V="1">
            <a:off x="11357315" y="-31995"/>
            <a:ext cx="1501498" cy="863066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25C82AFD-AAFE-9527-78DA-44E1A9A274B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666813" y="828180"/>
            <a:ext cx="1501498" cy="863066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149B413B-31EE-22A2-C663-F4132BF0F79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 flipV="1">
            <a:off x="-692912" y="-31995"/>
            <a:ext cx="1501498" cy="86306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954EC24-4361-9DD5-C205-E09DE023F9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4351"/>
            <a:ext cx="10515600" cy="167633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4499F3-B572-4619-5C26-7C9AF533DD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FFF89F-0F3A-23A6-4E15-5542538CEE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C5D65C0-E4B6-9500-1168-9EC43EE80E1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24C8E2F-71BA-2065-27E2-AD8A06A9D2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1D8489D-8D36-253F-45B3-385189F7F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C418B-16E9-46AC-A51F-C4F3B1CC501B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28B5B11-06F5-3284-8C09-5C4011CC76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68883A0-E4D0-7521-0859-4B16B96A4E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4AA1D-8301-4FC8-96CE-86F32C20E2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717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2FEFFFFA-9E87-1405-83EB-5899BCD3C1BF}"/>
              </a:ext>
            </a:extLst>
          </p:cNvPr>
          <p:cNvSpPr/>
          <p:nvPr userDrawn="1"/>
        </p:nvSpPr>
        <p:spPr>
          <a:xfrm>
            <a:off x="0" y="6138"/>
            <a:ext cx="12192000" cy="1684552"/>
          </a:xfrm>
          <a:prstGeom prst="rect">
            <a:avLst/>
          </a:prstGeom>
          <a:solidFill>
            <a:srgbClr val="0021A5"/>
          </a:solidFill>
          <a:ln>
            <a:solidFill>
              <a:srgbClr val="0021A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CB9983E6-1257-9A94-1E72-99320377270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11331852" y="828180"/>
            <a:ext cx="1501498" cy="863066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0025EDC1-F272-CEA3-2006-21DBB3B313E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V="1">
            <a:off x="11357315" y="-31995"/>
            <a:ext cx="1501498" cy="863066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9D579B46-A59D-5184-5A3F-DC5A7BFF586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666813" y="828180"/>
            <a:ext cx="1501498" cy="863066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1B24C1E3-67FF-C45C-7E1A-927EB1556A8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 flipV="1">
            <a:off x="-692912" y="-31995"/>
            <a:ext cx="1501498" cy="86306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1087659-C065-9A85-F6DD-6F40B17626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69068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DA7F7D2-F061-F5A9-18BE-0FEF73371C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C418B-16E9-46AC-A51F-C4F3B1CC501B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95344E3-9DBF-046A-8019-47F9C4B51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93F195-9860-311D-30BE-2EAB75EA8A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4AA1D-8301-4FC8-96CE-86F32C20E2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405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7D493A7-C557-628B-D985-150784874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82FF0D-7FF9-632D-195A-6C71E2AC8A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067282-CC1B-9CCD-439C-A5E83614B0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44C418B-16E9-46AC-A51F-C4F3B1CC501B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0091A4-F098-8842-17F6-3CF15E5CD8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7F4E79-5CDA-34E5-310D-A92EB7C7C3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394AA1D-8301-4FC8-96CE-86F32C20E2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178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7" r:id="rId3"/>
    <p:sldLayoutId id="2147483651" r:id="rId4"/>
    <p:sldLayoutId id="2147483652" r:id="rId5"/>
    <p:sldLayoutId id="2147483658" r:id="rId6"/>
    <p:sldLayoutId id="2147483653" r:id="rId7"/>
    <p:sldLayoutId id="2147483660" r:id="rId8"/>
    <p:sldLayoutId id="2147483654" r:id="rId9"/>
    <p:sldLayoutId id="2147483659" r:id="rId10"/>
    <p:sldLayoutId id="214748365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0EC2F5-D720-C1BB-F4DD-CFB148A7972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825F6F1-4002-E93D-8C5F-286EE07DE9D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78275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3A446F-2D85-1AD8-062A-146BA08BAB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4314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654D8F-C5E5-75B4-894D-D794E83BDD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59AB15-8D7A-4D0C-A0E4-DC47640A2C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595F295-3F47-7667-789A-43FBCA3D0360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06313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98C84A-4696-A1FE-29BC-7AE4E46679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AF2FEF-935C-2DB9-B3BA-40887B27DC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1646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08DC3A-E3F0-0C83-8999-987D29C7B2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5597B7-6727-5DC8-5F00-84198C4BB8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3279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4DF86A-AD46-5F73-06F1-3550D1DFCB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835A6A-1B2A-D407-FAB9-01771F139C7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2852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25B9EC-ACCF-6B33-040B-3B87DC1BF8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C8EDDC-43A1-78B7-E7FB-12B75292A17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B5FFE71-6447-AC30-107C-C7DB7C73224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9445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D6DE2-3C9E-CD9D-33C7-7BC4EC2E47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7FC990-B3ED-5B4D-F3A6-748362FC58FD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AC625F0-B0C1-C706-27DA-F1B5CD76160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4309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0B893B-9889-75C6-6CE4-68213946B4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5EB48D-974A-5CA9-351A-E346A18E4D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FB6913-2C33-6E2F-B7BB-F46C7DA970D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5944DFB-F539-A664-8977-11E0F4EB306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6A3506C-FCAA-AEB5-9069-38A0ABA3FCB5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5559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41AED-F0CE-1832-0F82-62CD663059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041470-3F02-903F-5BCB-533EE4A5A6F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64AB948-E700-D276-BA7F-CF6CB05C6B2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786E7A0-9529-85F8-6066-51DDF32EA5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97B8AA9-8207-9D35-CF6B-51B61E6606A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9375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E0EA94-63D1-E847-008C-5074FCC3E5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6264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CFRE &amp; BA">
      <a:majorFont>
        <a:latin typeface="Anybody ExtraExpanded ExtraBold"/>
        <a:ea typeface=""/>
        <a:cs typeface=""/>
      </a:majorFont>
      <a:minorFont>
        <a:latin typeface="IBM Plex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386</TotalTime>
  <Words>0</Words>
  <Application>Microsoft Office PowerPoint</Application>
  <PresentationFormat>Widescreen</PresentationFormat>
  <Paragraphs>0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Anybody Expanded</vt:lpstr>
      <vt:lpstr>Anybody ExtraExpanded ExtraBold</vt:lpstr>
      <vt:lpstr>Arial</vt:lpstr>
      <vt:lpstr>IBM Plex Sans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Florida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LaManna,Antonio J</dc:creator>
  <cp:lastModifiedBy>LaManna,Antonio J</cp:lastModifiedBy>
  <cp:revision>4</cp:revision>
  <dcterms:created xsi:type="dcterms:W3CDTF">2025-05-01T13:01:55Z</dcterms:created>
  <dcterms:modified xsi:type="dcterms:W3CDTF">2025-05-09T15:02:21Z</dcterms:modified>
</cp:coreProperties>
</file>